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462" r:id="rId4"/>
    <p:sldId id="463" r:id="rId5"/>
    <p:sldId id="464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62"/>
            <p14:sldId id="463"/>
            <p14:sldId id="464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6083-4ABC-4101-8625-AD893A78D53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8041-2469-4196-BC65-0947362E7BB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E149-0BCE-4972-9FCB-DF29CD13CBDF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4EEA-80B0-4377-9A3E-A2FD5DBFE2E6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9907-345A-4678-9935-5376BE339C9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8F74-B8FC-42EF-840E-45605E79ED4F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A81-7956-42A7-9EDD-04D3E253D902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9D60-2AEF-492D-8218-516BA8510FA7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EF0B-E207-4E8F-81D3-077CDB73C8F3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BE6F-687E-402C-97A4-E81B9C6D1CCA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B1BB-D3C5-410D-901D-FFB3559BE62C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B2FA-6C99-4953-977A-41302DF44371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/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- Assistant Professor</a:t>
            </a:r>
          </a:p>
          <a:p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/>
              <a:t>d</a:t>
            </a:r>
            <a:r>
              <a:rPr lang="en-US" dirty="0" err="1" smtClean="0"/>
              <a:t>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Jolicloud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Netbook OS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popularity of </a:t>
            </a:r>
            <a:r>
              <a:rPr lang="en-US" sz="2000" dirty="0" err="1"/>
              <a:t>ultralight</a:t>
            </a:r>
            <a:r>
              <a:rPr lang="en-US" sz="2000" dirty="0"/>
              <a:t> netbooks and mobile phones has greatly expanded the potential </a:t>
            </a:r>
            <a:r>
              <a:rPr lang="en-US" sz="2000" dirty="0" smtClean="0"/>
              <a:t>audience of </a:t>
            </a:r>
            <a:r>
              <a:rPr lang="en-US" sz="2000" dirty="0"/>
              <a:t>dedicated cloud computing devices, but until recently these devices ran standard </a:t>
            </a:r>
            <a:r>
              <a:rPr lang="en-US" sz="2000" dirty="0" smtClean="0"/>
              <a:t>operating systems </a:t>
            </a:r>
            <a:r>
              <a:rPr lang="en-US" sz="2000" dirty="0"/>
              <a:t>such as Windows, Linux, and Macintosh on the PC and Android, IOS, and </a:t>
            </a:r>
            <a:r>
              <a:rPr lang="en-US" sz="2000" dirty="0" smtClean="0"/>
              <a:t>Windows Mobile </a:t>
            </a:r>
            <a:r>
              <a:rPr lang="en-US" sz="2000" dirty="0"/>
              <a:t>(among others) on cell phones. The primary differentiation between these devices </a:t>
            </a:r>
            <a:r>
              <a:rPr lang="en-US" sz="2000" dirty="0" smtClean="0"/>
              <a:t>is whether </a:t>
            </a:r>
            <a:r>
              <a:rPr lang="en-US" sz="2000" dirty="0"/>
              <a:t>or not they are capable of running video and animation (particularly Adobe Flash).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None of these portable devices has been optimized to connect securely to the cloud by </a:t>
            </a:r>
            <a:r>
              <a:rPr lang="en-US" sz="2000" dirty="0" smtClean="0"/>
              <a:t>narrowing the </a:t>
            </a:r>
            <a:r>
              <a:rPr lang="en-US" sz="2000" dirty="0"/>
              <a:t>operating system functions to harden these </a:t>
            </a:r>
            <a:r>
              <a:rPr lang="en-US" sz="2000" dirty="0" smtClean="0"/>
              <a:t>devices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Jolicloud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Netbook OS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. The French firm </a:t>
            </a:r>
            <a:r>
              <a:rPr lang="en-US" sz="2000" dirty="0" err="1"/>
              <a:t>Jolicloud</a:t>
            </a:r>
            <a:r>
              <a:rPr lang="en-US" sz="2000" dirty="0"/>
              <a:t> (</a:t>
            </a:r>
            <a:r>
              <a:rPr lang="en-US" sz="2000" dirty="0">
                <a:hlinkClick r:id="rId7"/>
              </a:rPr>
              <a:t>http://www</a:t>
            </a:r>
            <a:r>
              <a:rPr lang="en-US" sz="2000" dirty="0"/>
              <a:t>. jolicloud.com/) has recently released a lightweight version of Linux designed specifically to run connected to the cloud as a dedicated cloud client. </a:t>
            </a:r>
            <a:r>
              <a:rPr lang="en-US" sz="2000" dirty="0" err="1"/>
              <a:t>Jolicloud</a:t>
            </a:r>
            <a:r>
              <a:rPr lang="en-US" sz="2000" dirty="0"/>
              <a:t> 1.0 (“The Anywhere OS”) can be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loaded onto a netbook as the only operating system, or it can be set up as a dual boot system that shares files with a Windows partition</a:t>
            </a:r>
            <a:r>
              <a:rPr lang="en-US" sz="2000" dirty="0" smtClean="0"/>
              <a:t>. </a:t>
            </a:r>
          </a:p>
          <a:p>
            <a:r>
              <a:rPr lang="en-US" sz="2000" dirty="0" err="1"/>
              <a:t>Jolicloud</a:t>
            </a:r>
            <a:r>
              <a:rPr lang="en-US" sz="2000" dirty="0"/>
              <a:t> concentrates on building a social platform with automatic software updates and installs.</a:t>
            </a:r>
          </a:p>
          <a:p>
            <a:r>
              <a:rPr lang="en-US" sz="2000" dirty="0"/>
              <a:t>The application launcher is built in HTML 5 and comes preinstalled with Gmail, Skype, Twitter</a:t>
            </a:r>
            <a:r>
              <a:rPr lang="en-US" sz="2000" dirty="0" smtClean="0"/>
              <a:t>, </a:t>
            </a:r>
            <a:r>
              <a:rPr lang="en-US" sz="2000" dirty="0"/>
              <a:t>interface. </a:t>
            </a:r>
            <a:r>
              <a:rPr lang="en-US" sz="2000" dirty="0" err="1"/>
              <a:t>Jolicloud</a:t>
            </a:r>
            <a:r>
              <a:rPr lang="en-US" sz="2000" dirty="0"/>
              <a:t> maintains a library or App Directory of over 700 applications as part of an </a:t>
            </a:r>
            <a:r>
              <a:rPr lang="en-US" sz="2000" dirty="0" smtClean="0"/>
              <a:t>app store</a:t>
            </a:r>
            <a:r>
              <a:rPr lang="en-US" sz="2000" dirty="0"/>
              <a:t>. When you click to select an application, the company both installs and updates the application</a:t>
            </a:r>
          </a:p>
          <a:p>
            <a:r>
              <a:rPr lang="en-US" sz="2000" dirty="0"/>
              <a:t>going forward, just as the iPhone manages applications on that device. Figure 3.8 shows </a:t>
            </a:r>
            <a:r>
              <a:rPr lang="en-US" sz="2000" dirty="0" smtClean="0"/>
              <a:t>the </a:t>
            </a:r>
            <a:r>
              <a:rPr lang="en-US" sz="2000" dirty="0" err="1" smtClean="0"/>
              <a:t>Jolicloud</a:t>
            </a:r>
            <a:r>
              <a:rPr lang="en-US" sz="2000" dirty="0" smtClean="0"/>
              <a:t> </a:t>
            </a:r>
            <a:r>
              <a:rPr lang="en-US" sz="2000" dirty="0"/>
              <a:t>interface.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9991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Jolicloud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Netbook OS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6" y="912340"/>
            <a:ext cx="7686894" cy="495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7826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Jolicloud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Netbook OS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 dirty="0" err="1"/>
              <a:t>drsnsrcas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6711" y="1720840"/>
            <a:ext cx="868488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When you install </a:t>
            </a:r>
            <a:r>
              <a:rPr lang="en-US" dirty="0" err="1"/>
              <a:t>Jolicloud</a:t>
            </a:r>
            <a:r>
              <a:rPr lang="en-US" dirty="0"/>
              <a:t> on multiple devices, the system automatically synchronizes your </a:t>
            </a:r>
            <a:r>
              <a:rPr lang="en-US" dirty="0" smtClean="0"/>
              <a:t>applications so </a:t>
            </a:r>
            <a:r>
              <a:rPr lang="en-US" dirty="0"/>
              <a:t>you are working with the same content on all your devices. You can manage </a:t>
            </a:r>
            <a:r>
              <a:rPr lang="en-US" dirty="0" smtClean="0"/>
              <a:t>your devices </a:t>
            </a:r>
            <a:r>
              <a:rPr lang="en-US" dirty="0"/>
              <a:t>from any cloud-connected device. Your files are also unified in a single location, and </a:t>
            </a:r>
            <a:r>
              <a:rPr lang="en-US" dirty="0" smtClean="0"/>
              <a:t>the operating </a:t>
            </a:r>
            <a:r>
              <a:rPr lang="en-US" dirty="0"/>
              <a:t>system provides access to shared storage cloud services such as box.net, </a:t>
            </a:r>
            <a:r>
              <a:rPr lang="en-US" dirty="0" err="1"/>
              <a:t>Dropbox</a:t>
            </a:r>
            <a:r>
              <a:rPr lang="en-US" dirty="0"/>
              <a:t>, </a:t>
            </a:r>
            <a:r>
              <a:rPr lang="en-US" dirty="0" smtClean="0"/>
              <a:t>and drop.io</a:t>
            </a:r>
            <a:r>
              <a:rPr lang="en-US" dirty="0"/>
              <a:t>, among other services.</a:t>
            </a:r>
          </a:p>
        </p:txBody>
      </p:sp>
    </p:spTree>
    <p:extLst>
      <p:ext uri="{BB962C8B-B14F-4D97-AF65-F5344CB8AC3E}">
        <p14:creationId xmlns:p14="http://schemas.microsoft.com/office/powerpoint/2010/main" val="412919280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</a:t>
            </a:r>
          </a:p>
          <a:p>
            <a:r>
              <a:rPr lang="en-US" dirty="0"/>
              <a:t>Computer Application </a:t>
            </a:r>
            <a:r>
              <a:rPr lang="en-US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413</Words>
  <Application>Microsoft Office PowerPoint</Application>
  <PresentationFormat>On-screen Show (4:3)</PresentationFormat>
  <Paragraphs>29</Paragraphs>
  <Slides>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249</cp:revision>
  <dcterms:created xsi:type="dcterms:W3CDTF">2006-08-16T00:00:00Z</dcterms:created>
  <dcterms:modified xsi:type="dcterms:W3CDTF">2023-08-05T18:16:14Z</dcterms:modified>
</cp:coreProperties>
</file>